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7131AC-B526-48E1-996B-1602E0DCF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70DF9F-CEE1-4816-9BE3-6CF5B8ADD83C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8A98F5-AAD7-405F-BA2D-5461787CF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48B3-9133-4A56-82A9-CA4B4355E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4313-473C-4463-8269-85C6E415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FF65-8C48-4A30-A5A0-5BC22C824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6FDE2E-3BB9-4BE3-B753-B48439BAF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05F057-D48A-4969-9240-2339DE36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787816-2040-4DB9-84B6-EE87788E0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77441F-74E4-40CA-9C81-FDEA7FEC0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1530-F6DA-4287-B752-4D79230BF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417115-A199-462C-B03B-A0B6346B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A87D9-5315-476E-A54E-5D1218D5E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87F3C5DB-7339-4C43-8313-20E1CC84F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4" r:id="rId2"/>
    <p:sldLayoutId id="2147484069" r:id="rId3"/>
    <p:sldLayoutId id="2147484070" r:id="rId4"/>
    <p:sldLayoutId id="2147484071" r:id="rId5"/>
    <p:sldLayoutId id="2147484072" r:id="rId6"/>
    <p:sldLayoutId id="2147484065" r:id="rId7"/>
    <p:sldLayoutId id="2147484073" r:id="rId8"/>
    <p:sldLayoutId id="2147484074" r:id="rId9"/>
    <p:sldLayoutId id="2147484066" r:id="rId10"/>
    <p:sldLayoutId id="214748406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678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During unloading from vehicle of baseplate, the operator noted that the plates were under dimensioned, making impossible the insertion of eye bolts.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The operations of slinging loads were more complicated than usual, prejudicing the safety of the operator assigned to the discharge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Lack of training of technical staff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Ineffective control of design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Ensure continuous training to personnel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Issue dedicated check-list to facilitate controls by draftsman of details with potential impact on safety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Evaluate new methods and/or equipment to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facilitate the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slinging of loads 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8513" y="1200150"/>
            <a:ext cx="40338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8714</TotalTime>
  <Words>127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476</cp:revision>
  <cp:lastPrinted>2003-11-04T16:53:27Z</cp:lastPrinted>
  <dcterms:created xsi:type="dcterms:W3CDTF">2004-01-23T18:06:09Z</dcterms:created>
  <dcterms:modified xsi:type="dcterms:W3CDTF">2014-11-06T18:58:12Z</dcterms:modified>
</cp:coreProperties>
</file>