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118" d="100"/>
          <a:sy n="118" d="100"/>
        </p:scale>
        <p:origin x="-58" y="-58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27131AC-B526-48E1-996B-1602E0DCFB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EC70DF9F-CEE1-4816-9BE3-6CF5B8ADD83C}" type="datetimeFigureOut">
              <a:rPr lang="en-US"/>
              <a:pPr>
                <a:defRPr/>
              </a:pPr>
              <a:t>11/6/2014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78A98F5-AAD7-405F-BA2D-5461787CF2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948B3-9133-4A56-82A9-CA4B4355E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54313-473C-4463-8269-85C6E41599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CFF65-8C48-4A30-A5A0-5BC22C8241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96FDE2E-3BB9-4BE3-B753-B48439BAF6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405F057-D48A-4969-9240-2339DE36D7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787816-2040-4DB9-84B6-EE87788E0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777441F-74E4-40CA-9C81-FDEA7FEC0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7C1530-F6DA-4287-B752-4D79230BF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C417115-A199-462C-B03B-A0B6346BFB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BBA87D9-5315-476E-A54E-5D1218D5E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87F3C5DB-7339-4C43-8313-20E1CC84F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8" r:id="rId1"/>
    <p:sldLayoutId id="2147484064" r:id="rId2"/>
    <p:sldLayoutId id="2147484069" r:id="rId3"/>
    <p:sldLayoutId id="2147484070" r:id="rId4"/>
    <p:sldLayoutId id="2147484071" r:id="rId5"/>
    <p:sldLayoutId id="2147484072" r:id="rId6"/>
    <p:sldLayoutId id="2147484065" r:id="rId7"/>
    <p:sldLayoutId id="2147484073" r:id="rId8"/>
    <p:sldLayoutId id="2147484074" r:id="rId9"/>
    <p:sldLayoutId id="2147484066" r:id="rId10"/>
    <p:sldLayoutId id="2147484067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1</a:t>
                      </a:r>
                      <a:r>
                        <a:rPr kumimoji="0" lang="en-GB" sz="1800" b="1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st</a:t>
                      </a: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half year 2014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11678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During unloading from vehicle of baseplate, the operator noted that the plates were under dimensioned, making impossible the insertion of eye bolts.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The operations of slinging loads were more complicated than usual, prejudicing the safety of the operator assigned to the discharge</a:t>
                      </a: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62">
                <a:tc row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Lack of training of technical staff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Ineffective control of design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Lucida Sans Unicode" pitchFamily="34" charset="0"/>
                        <a:buAutoNum type="arabicPeriod"/>
                        <a:tabLst/>
                      </a:pP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Ensure continuous training to personnel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Issue dedicated check-list to facilitate controls by draftsman of details with potential impact on safety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Evaluate new methods and/or equipment to 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facilitate the 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slinging of loads 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29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08513" y="1200150"/>
            <a:ext cx="4033837" cy="247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8714</TotalTime>
  <Words>127</Words>
  <Application>Microsoft Office PowerPoint</Application>
  <PresentationFormat>On-screen Show (4:3)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476</cp:revision>
  <cp:lastPrinted>2003-11-04T16:53:27Z</cp:lastPrinted>
  <dcterms:created xsi:type="dcterms:W3CDTF">2004-01-23T18:06:09Z</dcterms:created>
  <dcterms:modified xsi:type="dcterms:W3CDTF">2014-11-06T18:58:12Z</dcterms:modified>
</cp:coreProperties>
</file>